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61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0"/>
    <p:restoredTop sz="94562"/>
  </p:normalViewPr>
  <p:slideViewPr>
    <p:cSldViewPr snapToGrid="0" snapToObjects="1" showGuides="1">
      <p:cViewPr varScale="1">
        <p:scale>
          <a:sx n="161" d="100"/>
          <a:sy n="161" d="100"/>
        </p:scale>
        <p:origin x="1272" y="19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68D3-785B-FD41-8B67-AB9F3B4A4266}" type="datetime1">
              <a:rPr lang="en-US" smtClean="0"/>
              <a:t>7/2/21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23C85-40E0-0544-A8E2-6A50735A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6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E26A0-C812-DD46-ADFA-8C486C3C299A}" type="datetime1">
              <a:rPr lang="en-US" smtClean="0"/>
              <a:t>7/2/21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9C662-CB8C-D64F-B427-FFE52254F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84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7069"/>
            <a:ext cx="7772400" cy="1102519"/>
          </a:xfrm>
        </p:spPr>
        <p:txBody>
          <a:bodyPr/>
          <a:lstStyle>
            <a:lvl1pPr>
              <a:defRPr b="0" i="0" cap="all" spc="0" normalizeH="0">
                <a:latin typeface="GalaxiePolarisCondensed-MediumItalic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390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298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8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1261594"/>
            <a:ext cx="8229600" cy="300739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2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09680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0968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71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63337"/>
            <a:ext cx="6858000" cy="1269135"/>
          </a:xfrm>
          <a:prstGeom prst="rect">
            <a:avLst/>
          </a:prstGeom>
        </p:spPr>
        <p:txBody>
          <a:bodyPr anchor="b"/>
          <a:lstStyle>
            <a:lvl1pPr algn="ctr">
              <a:defRPr sz="3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0"/>
            <a:ext cx="9144793" cy="10699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8974" y="105178"/>
            <a:ext cx="7226377" cy="727113"/>
          </a:xfrm>
          <a:prstGeom prst="rect">
            <a:avLst/>
          </a:prstGeom>
        </p:spPr>
        <p:txBody>
          <a:bodyPr anchor="ctr"/>
          <a:lstStyle>
            <a:lvl1pPr>
              <a:defRPr lang="en-US" sz="27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lang="en-US" sz="3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89422"/>
            <a:ext cx="3886200" cy="354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89422"/>
            <a:ext cx="3886200" cy="354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88974" y="105178"/>
            <a:ext cx="7226377" cy="727113"/>
          </a:xfrm>
          <a:prstGeom prst="rect">
            <a:avLst/>
          </a:prstGeom>
        </p:spPr>
        <p:txBody>
          <a:bodyPr anchor="ctr"/>
          <a:lstStyle>
            <a:lvl1pPr>
              <a:defRPr lang="en-US" sz="27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89422"/>
            <a:ext cx="3868340" cy="617934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07356"/>
            <a:ext cx="3868340" cy="29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89422"/>
            <a:ext cx="3887391" cy="617934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07356"/>
            <a:ext cx="3887391" cy="29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88974" y="105178"/>
            <a:ext cx="7226377" cy="727113"/>
          </a:xfrm>
          <a:prstGeom prst="rect">
            <a:avLst/>
          </a:prstGeom>
        </p:spPr>
        <p:txBody>
          <a:bodyPr anchor="ctr"/>
          <a:lstStyle>
            <a:lvl1pPr>
              <a:defRPr lang="en-US" sz="27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8974" y="105178"/>
            <a:ext cx="7226377" cy="727113"/>
          </a:xfrm>
          <a:prstGeom prst="rect">
            <a:avLst/>
          </a:prstGeom>
        </p:spPr>
        <p:txBody>
          <a:bodyPr anchor="ctr"/>
          <a:lstStyle>
            <a:lvl1pPr>
              <a:defRPr lang="en-US" sz="27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600700" y="4216771"/>
            <a:ext cx="3543300" cy="927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018"/>
            <a:ext cx="8229600" cy="33944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198" y="4856451"/>
            <a:ext cx="604002" cy="24894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536FF239-FB2A-7640-BE60-C4B79320B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96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77643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lang="en-US" sz="3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77644"/>
            <a:ext cx="4629150" cy="348961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77793"/>
            <a:ext cx="2949178" cy="228947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0866" y="1277643"/>
            <a:ext cx="4629150" cy="3489620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1277643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lang="en-US" sz="3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77793"/>
            <a:ext cx="2949178" cy="228947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43316" y="4767263"/>
            <a:ext cx="505206" cy="27384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050" smtClean="0"/>
              <a:pPr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018" y="61722"/>
            <a:ext cx="1392174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718684"/>
            <a:ext cx="9144000" cy="292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161394"/>
            <a:ext cx="9144000" cy="20574"/>
          </a:xfrm>
          <a:prstGeom prst="rect">
            <a:avLst/>
          </a:prstGeom>
          <a:gradFill flip="none" rotWithShape="1">
            <a:gsLst>
              <a:gs pos="15000">
                <a:srgbClr val="008BCA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4588002"/>
            <a:ext cx="6858000" cy="3977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879563" y="1922294"/>
            <a:ext cx="7431042" cy="1298913"/>
            <a:chOff x="1444870" y="2514600"/>
            <a:chExt cx="9908057" cy="1731884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44870" y="2514600"/>
              <a:ext cx="2279951" cy="1731884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62394" y="2615850"/>
              <a:ext cx="3788232" cy="125946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5072745" y="3694940"/>
              <a:ext cx="628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sz="1950" dirty="0">
                  <a:solidFill>
                    <a:srgbClr val="1C1C1C">
                      <a:lumMod val="50000"/>
                      <a:lumOff val="50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Joint University Microelectronics Program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7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5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0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4705351"/>
            <a:ext cx="4111625" cy="4000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2"/>
                </a:solidFill>
                <a:latin typeface="Arial"/>
              </a:defRPr>
            </a:lvl1pPr>
          </a:lstStyle>
          <a:p>
            <a:r>
              <a:rPr lang="en-US" dirty="0"/>
              <a:t>Author Name | </a:t>
            </a:r>
            <a:r>
              <a:rPr lang="en-US" dirty="0" err="1"/>
              <a:t>email@email.com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4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798" y="4856451"/>
            <a:ext cx="604002" cy="248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36FF239-FB2A-7640-BE60-C4B79320B8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cap="all">
          <a:solidFill>
            <a:schemeClr val="tx1"/>
          </a:solidFill>
          <a:latin typeface="GalaxiePolarisCondensed-MediumItalic"/>
          <a:ea typeface="+mj-ea"/>
          <a:cs typeface="GalaxiePolarisCondensed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50000"/>
            </a:schemeClr>
          </a:solidFill>
          <a:latin typeface="GalaxiePolarisCondensed-Medium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alaxiePolarisCondensed-Medium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50000"/>
            </a:schemeClr>
          </a:solidFill>
          <a:latin typeface="GalaxiePolarisCondensed-Medium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50000"/>
            </a:schemeClr>
          </a:solidFill>
          <a:latin typeface="GalaxiePolarisCondensed-Medium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3">
              <a:lumMod val="50000"/>
            </a:schemeClr>
          </a:solidFill>
          <a:latin typeface="GalaxiePolarisCondensed-Medium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7" y="18029"/>
            <a:ext cx="878984" cy="8915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458200" y="4457700"/>
            <a:ext cx="685800" cy="6858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80000">
                <a:srgbClr val="008BCA">
                  <a:lumMod val="98000"/>
                  <a:alpha val="9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65881"/>
            <a:ext cx="7886700" cy="361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15453"/>
            <a:ext cx="9144000" cy="20574"/>
          </a:xfrm>
          <a:prstGeom prst="rect">
            <a:avLst/>
          </a:prstGeom>
          <a:gradFill flip="none" rotWithShape="1">
            <a:gsLst>
              <a:gs pos="15000">
                <a:srgbClr val="008BCA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7430"/>
            <a:ext cx="7772400" cy="1102519"/>
          </a:xfrm>
        </p:spPr>
        <p:txBody>
          <a:bodyPr>
            <a:normAutofit/>
          </a:bodyPr>
          <a:lstStyle/>
          <a:p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PI 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6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78" y="229832"/>
            <a:ext cx="8704097" cy="453979"/>
          </a:xfrm>
        </p:spPr>
        <p:txBody>
          <a:bodyPr>
            <a:normAutofit/>
          </a:bodyPr>
          <a:lstStyle/>
          <a:p>
            <a:pPr algn="l"/>
            <a:endParaRPr lang="en-US" sz="1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22CC6-C22D-CF45-A77E-6859C6C1C18E}"/>
              </a:ext>
            </a:extLst>
          </p:cNvPr>
          <p:cNvSpPr txBox="1"/>
          <p:nvPr/>
        </p:nvSpPr>
        <p:spPr>
          <a:xfrm>
            <a:off x="501816" y="884632"/>
            <a:ext cx="82940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requested by our sponsors: Provide a summary of your presentation (No more than 3 pages + a title slide). Due by July 28, to be provided in one consolidated file to sponsors. For reference, please refer to the example from Suman Datta.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 on year 4 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quantified performance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benchmarks against state of the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year 5 "Final Acts"</a:t>
            </a:r>
          </a:p>
        </p:txBody>
      </p:sp>
    </p:spTree>
    <p:extLst>
      <p:ext uri="{BB962C8B-B14F-4D97-AF65-F5344CB8AC3E}">
        <p14:creationId xmlns:p14="http://schemas.microsoft.com/office/powerpoint/2010/main" val="51457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78" y="229832"/>
            <a:ext cx="8704097" cy="453979"/>
          </a:xfrm>
        </p:spPr>
        <p:txBody>
          <a:bodyPr>
            <a:normAutofit/>
          </a:bodyPr>
          <a:lstStyle/>
          <a:p>
            <a:pPr algn="l"/>
            <a:endParaRPr lang="en-US" sz="1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78" y="229832"/>
            <a:ext cx="8704097" cy="453979"/>
          </a:xfrm>
        </p:spPr>
        <p:txBody>
          <a:bodyPr>
            <a:normAutofit/>
          </a:bodyPr>
          <a:lstStyle/>
          <a:p>
            <a:pPr algn="l"/>
            <a:endParaRPr lang="en-US" sz="1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239-FB2A-7640-BE60-C4B79320B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3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CENT">
      <a:dk1>
        <a:srgbClr val="0C1930"/>
      </a:dk1>
      <a:lt1>
        <a:srgbClr val="646464"/>
      </a:lt1>
      <a:dk2>
        <a:srgbClr val="00B068"/>
      </a:dk2>
      <a:lt2>
        <a:srgbClr val="808080"/>
      </a:lt2>
      <a:accent1>
        <a:srgbClr val="BDCCDA"/>
      </a:accent1>
      <a:accent2>
        <a:srgbClr val="98B1CC"/>
      </a:accent2>
      <a:accent3>
        <a:srgbClr val="BFBFBF"/>
      </a:accent3>
      <a:accent4>
        <a:srgbClr val="149A52"/>
      </a:accent4>
      <a:accent5>
        <a:srgbClr val="80C395"/>
      </a:accent5>
      <a:accent6>
        <a:srgbClr val="F5F5F5"/>
      </a:accent6>
      <a:hlink>
        <a:srgbClr val="21A357"/>
      </a:hlink>
      <a:folHlink>
        <a:srgbClr val="60B77C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JUMP Template">
  <a:themeElements>
    <a:clrScheme name="SRC 2017">
      <a:dk1>
        <a:srgbClr val="1C1C1C"/>
      </a:dk1>
      <a:lt1>
        <a:srgbClr val="FFFFFF"/>
      </a:lt1>
      <a:dk2>
        <a:srgbClr val="003562"/>
      </a:dk2>
      <a:lt2>
        <a:srgbClr val="BFBFBF"/>
      </a:lt2>
      <a:accent1>
        <a:srgbClr val="003562"/>
      </a:accent1>
      <a:accent2>
        <a:srgbClr val="FF9C00"/>
      </a:accent2>
      <a:accent3>
        <a:srgbClr val="0070C0"/>
      </a:accent3>
      <a:accent4>
        <a:srgbClr val="B26D00"/>
      </a:accent4>
      <a:accent5>
        <a:srgbClr val="89CAFF"/>
      </a:accent5>
      <a:accent6>
        <a:srgbClr val="F57D37"/>
      </a:accent6>
      <a:hlink>
        <a:srgbClr val="0066FF"/>
      </a:hlink>
      <a:folHlink>
        <a:srgbClr val="0066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4ED12307-3F9D-4FB9-AD53-887A273E1B45}" vid="{B14277FA-5983-41ED-BD55-7405C98CD7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80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GalaxiePolarisCondensed-Medium</vt:lpstr>
      <vt:lpstr>GalaxiePolarisCondensed-MediumItalic</vt:lpstr>
      <vt:lpstr>News Gothic MT</vt:lpstr>
      <vt:lpstr>Tahoma</vt:lpstr>
      <vt:lpstr>Verdana</vt:lpstr>
      <vt:lpstr>Office Theme</vt:lpstr>
      <vt:lpstr>JUMP Template</vt:lpstr>
      <vt:lpstr>Presentation Title</vt:lpstr>
      <vt:lpstr>PowerPoint Presentation</vt:lpstr>
      <vt:lpstr>PowerPoint Presentation</vt:lpstr>
      <vt:lpstr>PowerPoint Presentation</vt:lpstr>
    </vt:vector>
  </TitlesOfParts>
  <Company>University of Notre Dame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Loomis</dc:creator>
  <cp:lastModifiedBy>Barbara Walsh</cp:lastModifiedBy>
  <cp:revision>39</cp:revision>
  <dcterms:created xsi:type="dcterms:W3CDTF">2017-12-15T21:58:54Z</dcterms:created>
  <dcterms:modified xsi:type="dcterms:W3CDTF">2021-07-02T13:49:53Z</dcterms:modified>
</cp:coreProperties>
</file>